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5" r:id="rId4"/>
  </p:sldMasterIdLst>
  <p:notesMasterIdLst>
    <p:notesMasterId r:id="rId6"/>
  </p:notesMasterIdLst>
  <p:sldIdLst>
    <p:sldId id="257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120" y="3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1815D6-C9B6-456B-BA89-89C5AF901F9A}" type="datetimeFigureOut">
              <a:rPr lang="en-GB"/>
              <a:t>27/01/2022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3F5E0E-3D78-427F-BCD0-2B72055B9948}" type="slidenum">
              <a:rPr lang="en-GB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96721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>
            <a:extLst>
              <a:ext uri="{FF2B5EF4-FFF2-40B4-BE49-F238E27FC236}">
                <a16:creationId xmlns:a16="http://schemas.microsoft.com/office/drawing/2014/main" id="{B675E60E-E62E-41F0-9E58-AB226D5174D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Notes Placeholder 2">
            <a:extLst>
              <a:ext uri="{FF2B5EF4-FFF2-40B4-BE49-F238E27FC236}">
                <a16:creationId xmlns:a16="http://schemas.microsoft.com/office/drawing/2014/main" id="{62F3AA12-6103-4D82-A62B-3E0C9368C23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11268" name="Slide Number Placeholder 3">
            <a:extLst>
              <a:ext uri="{FF2B5EF4-FFF2-40B4-BE49-F238E27FC236}">
                <a16:creationId xmlns:a16="http://schemas.microsoft.com/office/drawing/2014/main" id="{ED86D73C-ACFE-4196-9A95-6A699CA8063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E678653-BE1D-466B-9647-7A7BD09EAAE4}" type="slidenum">
              <a:rPr lang="en-GB" altLang="en-US"/>
              <a:pPr/>
              <a:t>1</a:t>
            </a:fld>
            <a:endParaRPr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598339"/>
            <a:ext cx="9440034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88094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70443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3589879"/>
            <a:ext cx="9590550" cy="1507054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71737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1732449"/>
            <a:ext cx="5060497" cy="4058750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2892" y="1732449"/>
            <a:ext cx="5064665" cy="4058751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7664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734506"/>
            <a:ext cx="5089072" cy="4148769"/>
          </a:xfrm>
          <a:prstGeom prst="rect">
            <a:avLst/>
          </a:prstGeom>
        </p:spPr>
      </p:pic>
      <p:pic>
        <p:nvPicPr>
          <p:cNvPr id="21" name="Picture 20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8485" y="1734506"/>
            <a:ext cx="5089072" cy="414876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5872" y="1835254"/>
            <a:ext cx="4876344" cy="54488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5872" y="2380137"/>
            <a:ext cx="4876344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94967" y="1835254"/>
            <a:ext cx="4895330" cy="544883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4967" y="2380137"/>
            <a:ext cx="4895330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0170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17502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26865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18160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1518"/>
            <a:ext cx="3706889" cy="3359681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89497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923"/>
            <a:ext cx="5934949" cy="1829338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9261"/>
            <a:ext cx="5934949" cy="337613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32112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53762" cy="682472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93324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67239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339497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69315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6711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43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66572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04548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Picture 35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Picture 36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480368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435" y="4480367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66572" y="4480365"/>
            <a:ext cx="3300984" cy="131083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69393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31833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83068" y="609599"/>
            <a:ext cx="228448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6" y="609599"/>
            <a:ext cx="7916872" cy="5181601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39031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1732449"/>
            <a:ext cx="10353762" cy="4058751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846CE7D5-CF57-46EF-B807-FDD0502418D4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830312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06" r:id="rId1"/>
    <p:sldLayoutId id="2147483807" r:id="rId2"/>
    <p:sldLayoutId id="2147483808" r:id="rId3"/>
    <p:sldLayoutId id="2147483809" r:id="rId4"/>
    <p:sldLayoutId id="2147483810" r:id="rId5"/>
    <p:sldLayoutId id="2147483811" r:id="rId6"/>
    <p:sldLayoutId id="2147483812" r:id="rId7"/>
    <p:sldLayoutId id="2147483813" r:id="rId8"/>
    <p:sldLayoutId id="2147483814" r:id="rId9"/>
    <p:sldLayoutId id="2147483815" r:id="rId10"/>
    <p:sldLayoutId id="2147483816" r:id="rId11"/>
    <p:sldLayoutId id="2147483817" r:id="rId12"/>
    <p:sldLayoutId id="2147483818" r:id="rId13"/>
    <p:sldLayoutId id="2147483819" r:id="rId14"/>
    <p:sldLayoutId id="2147483820" r:id="rId15"/>
    <p:sldLayoutId id="2147483821" r:id="rId16"/>
    <p:sldLayoutId id="2147483822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hyperlink" Target="http://www.google.co.uk/url?sa=i&amp;rct=j&amp;q=&amp;source=images&amp;cd=&amp;cad=rja&amp;docid=Q5TfFj25VBX0LM&amp;tbnid=Sx87DZIofPGfyM:&amp;ved=0CAUQjRw&amp;url=http://www.business2community.com/public-relations/use-music-to-cut-through-the-publicity-noise-0352095&amp;ei=fqXFUeq0Fo2r0gXTwYH4CQ&amp;bvm=bv.48293060,d.d2k&amp;psig=AFQjCNE71jNK5cNc8AYbDmTd_T-AYWEamA&amp;ust=1371993817652932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WordArt 15">
            <a:extLst>
              <a:ext uri="{FF2B5EF4-FFF2-40B4-BE49-F238E27FC236}">
                <a16:creationId xmlns:a16="http://schemas.microsoft.com/office/drawing/2014/main" id="{DF5B2EDE-8D89-47B0-B916-BE577B2CC78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933701" y="91533"/>
            <a:ext cx="5943600" cy="846137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18750"/>
              </a:avLst>
            </a:prstTxWarp>
          </a:bodyPr>
          <a:lstStyle/>
          <a:p>
            <a:pPr algn="ctr"/>
            <a:r>
              <a:rPr lang="en-GB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Impact" panose="020B0806030902050204" pitchFamily="34" charset="0"/>
              </a:rPr>
              <a:t>Music Department</a:t>
            </a:r>
          </a:p>
        </p:txBody>
      </p:sp>
      <p:sp>
        <p:nvSpPr>
          <p:cNvPr id="10243" name="Text Box 17">
            <a:extLst>
              <a:ext uri="{FF2B5EF4-FFF2-40B4-BE49-F238E27FC236}">
                <a16:creationId xmlns:a16="http://schemas.microsoft.com/office/drawing/2014/main" id="{5859DEDB-2200-4142-8D60-0A77C2123A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72401" y="457201"/>
            <a:ext cx="639763" cy="63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0244" name="Rectangle 18">
            <a:extLst>
              <a:ext uri="{FF2B5EF4-FFF2-40B4-BE49-F238E27FC236}">
                <a16:creationId xmlns:a16="http://schemas.microsoft.com/office/drawing/2014/main" id="{5A4153A5-3105-4974-A249-41B7F9C61E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1" y="43934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0246" name="Rectangle 20">
            <a:extLst>
              <a:ext uri="{FF2B5EF4-FFF2-40B4-BE49-F238E27FC236}">
                <a16:creationId xmlns:a16="http://schemas.microsoft.com/office/drawing/2014/main" id="{67747B7C-9DDA-4016-BD2D-304A108A75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1" y="452735"/>
            <a:ext cx="646331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indent="4572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br>
              <a:rPr lang="en-GB" altLang="en-US" sz="1800"/>
            </a:br>
            <a:endParaRPr lang="en-GB" altLang="en-US" sz="1800"/>
          </a:p>
          <a:p>
            <a:pPr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sp>
        <p:nvSpPr>
          <p:cNvPr id="10247" name="Rectangle 23">
            <a:extLst>
              <a:ext uri="{FF2B5EF4-FFF2-40B4-BE49-F238E27FC236}">
                <a16:creationId xmlns:a16="http://schemas.microsoft.com/office/drawing/2014/main" id="{A3638DBF-FA55-4C26-9336-AD747A0D48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1" y="855664"/>
            <a:ext cx="10768013" cy="103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113504" tIns="76176" bIns="0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br>
              <a:rPr lang="en-GB" altLang="en-US" sz="800" dirty="0">
                <a:solidFill>
                  <a:srgbClr val="FFFF00"/>
                </a:solidFill>
              </a:rPr>
            </a:br>
            <a:endParaRPr lang="en-GB" altLang="en-US" sz="1800" dirty="0">
              <a:solidFill>
                <a:srgbClr val="FFFF00"/>
              </a:solidFill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US" altLang="en-US" sz="1800" dirty="0">
                <a:latin typeface="Comic Sans MS" panose="030F0702030302020204" pitchFamily="66" charset="0"/>
                <a:cs typeface="Times New Roman" panose="02020603050405020304" pitchFamily="18" charset="0"/>
              </a:rPr>
              <a:t>							</a:t>
            </a:r>
            <a:r>
              <a:rPr lang="en-US" altLang="en-US" sz="1800" dirty="0">
                <a:latin typeface="Tempus Sans ITC" panose="04020404030007020202" pitchFamily="82" charset="0"/>
                <a:cs typeface="Times New Roman" panose="02020603050405020304" pitchFamily="18" charset="0"/>
              </a:rPr>
              <a:t> </a:t>
            </a:r>
            <a:endParaRPr lang="en-GB" altLang="en-US" sz="800" dirty="0"/>
          </a:p>
          <a:p>
            <a:pPr>
              <a:spcBef>
                <a:spcPct val="0"/>
              </a:spcBef>
              <a:buFontTx/>
              <a:buNone/>
            </a:pPr>
            <a:endParaRPr lang="en-GB" altLang="en-US" sz="1800" dirty="0"/>
          </a:p>
        </p:txBody>
      </p:sp>
      <p:sp>
        <p:nvSpPr>
          <p:cNvPr id="10248" name="Rectangle 30">
            <a:extLst>
              <a:ext uri="{FF2B5EF4-FFF2-40B4-BE49-F238E27FC236}">
                <a16:creationId xmlns:a16="http://schemas.microsoft.com/office/drawing/2014/main" id="{1B78884A-A582-4F19-A266-FA08B61C8E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1" y="1186934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34D33FC-15C2-4B17-A183-CB66681DDB0F}"/>
              </a:ext>
            </a:extLst>
          </p:cNvPr>
          <p:cNvSpPr txBox="1"/>
          <p:nvPr/>
        </p:nvSpPr>
        <p:spPr>
          <a:xfrm>
            <a:off x="154998" y="1407664"/>
            <a:ext cx="3762179" cy="236988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400" b="1" dirty="0">
                <a:latin typeface="Times New Roman"/>
                <a:cs typeface="Times New Roman"/>
              </a:rPr>
              <a:t>MONDAY </a:t>
            </a:r>
            <a:r>
              <a:rPr lang="en-GB" sz="2400" dirty="0">
                <a:solidFill>
                  <a:srgbClr val="FFFF00"/>
                </a:solidFill>
                <a:latin typeface="Impact"/>
                <a:cs typeface="Arial"/>
              </a:rPr>
              <a:t> </a:t>
            </a:r>
            <a:endParaRPr lang="en-US" dirty="0">
              <a:solidFill>
                <a:srgbClr val="FFFFFF"/>
              </a:solidFill>
              <a:latin typeface="Calisto MT" panose="02040603050505030304"/>
              <a:cs typeface="Arial"/>
            </a:endParaRPr>
          </a:p>
          <a:p>
            <a:pPr algn="ctr"/>
            <a:r>
              <a:rPr lang="en-GB" sz="3600" b="1" dirty="0" err="1">
                <a:solidFill>
                  <a:srgbClr val="FFFF00"/>
                </a:solidFill>
                <a:latin typeface="Impact"/>
                <a:cs typeface="Arial"/>
              </a:rPr>
              <a:t>Larkmead</a:t>
            </a:r>
            <a:r>
              <a:rPr lang="en-GB" sz="3600" b="1" dirty="0">
                <a:solidFill>
                  <a:srgbClr val="FFFF00"/>
                </a:solidFill>
                <a:latin typeface="Impact"/>
                <a:cs typeface="Arial"/>
              </a:rPr>
              <a:t> Combo </a:t>
            </a:r>
            <a:endParaRPr lang="en-US" dirty="0"/>
          </a:p>
          <a:p>
            <a:pPr algn="ctr"/>
            <a:r>
              <a:rPr lang="en-GB" sz="2400" dirty="0">
                <a:latin typeface="Times New Roman"/>
                <a:cs typeface="Times New Roman"/>
              </a:rPr>
              <a:t>Strings, Woodwind, </a:t>
            </a:r>
            <a:r>
              <a:rPr lang="en-GB" sz="2400">
                <a:latin typeface="Times New Roman"/>
                <a:cs typeface="Times New Roman"/>
              </a:rPr>
              <a:t>Brass,  Percussionists &amp; Pianist</a:t>
            </a:r>
            <a:r>
              <a:rPr lang="en-GB" sz="2400" dirty="0">
                <a:latin typeface="Times New Roman"/>
                <a:cs typeface="Times New Roman"/>
              </a:rPr>
              <a:t>s</a:t>
            </a:r>
          </a:p>
          <a:p>
            <a:pPr algn="ctr"/>
            <a:r>
              <a:rPr lang="en-GB" sz="1600" dirty="0">
                <a:solidFill>
                  <a:srgbClr val="FFFF00"/>
                </a:solidFill>
                <a:latin typeface="Times New Roman"/>
                <a:cs typeface="Times New Roman"/>
              </a:rPr>
              <a:t>(Week A only)</a:t>
            </a:r>
            <a:endParaRPr lang="en-GB" sz="1600" dirty="0">
              <a:solidFill>
                <a:srgbClr val="FFFF00"/>
              </a:solidFill>
            </a:endParaRPr>
          </a:p>
        </p:txBody>
      </p:sp>
      <p:pic>
        <p:nvPicPr>
          <p:cNvPr id="4" name="Picture 4" descr="Logo&#10;&#10;Description automatically generated">
            <a:extLst>
              <a:ext uri="{FF2B5EF4-FFF2-40B4-BE49-F238E27FC236}">
                <a16:creationId xmlns:a16="http://schemas.microsoft.com/office/drawing/2014/main" id="{3B63BBD3-B188-4D4D-8291-B80E1342D1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10876" y="6229349"/>
            <a:ext cx="1276676" cy="464611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087ECA03-F65D-4371-A235-EF0303ACDDD8}"/>
              </a:ext>
            </a:extLst>
          </p:cNvPr>
          <p:cNvSpPr txBox="1"/>
          <p:nvPr/>
        </p:nvSpPr>
        <p:spPr>
          <a:xfrm>
            <a:off x="4452938" y="2644144"/>
            <a:ext cx="3286124" cy="163121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TUESDAY</a:t>
            </a:r>
            <a:r>
              <a:rPr lang="en-GB" sz="240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lang="en-GB" sz="3600" b="1" dirty="0" err="1">
                <a:solidFill>
                  <a:srgbClr val="FFFF00"/>
                </a:solidFill>
                <a:latin typeface="Impact" panose="020B0806030902050204" pitchFamily="34" charset="0"/>
                <a:cs typeface="Arial"/>
              </a:rPr>
              <a:t>Larkmead</a:t>
            </a:r>
            <a:r>
              <a:rPr lang="en-GB" sz="3600" b="1" dirty="0">
                <a:solidFill>
                  <a:srgbClr val="FFFF00"/>
                </a:solidFill>
                <a:latin typeface="Impact" panose="020B0806030902050204" pitchFamily="34" charset="0"/>
                <a:cs typeface="Arial"/>
              </a:rPr>
              <a:t> Larks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Vocalists/Singers</a:t>
            </a:r>
            <a:r>
              <a:rPr lang="en-GB" sz="2400" dirty="0">
                <a:latin typeface="Arial"/>
                <a:cs typeface="Arial"/>
              </a:rPr>
              <a:t> </a:t>
            </a:r>
          </a:p>
          <a:p>
            <a:pPr algn="ctr"/>
            <a:r>
              <a:rPr lang="en-GB" sz="1600" dirty="0">
                <a:solidFill>
                  <a:srgbClr val="FFFF00"/>
                </a:solidFill>
                <a:latin typeface="Times New Roman"/>
                <a:cs typeface="Times New Roman"/>
              </a:rPr>
              <a:t>(Week A only)</a:t>
            </a:r>
            <a:endParaRPr lang="en-GB" sz="1600" dirty="0">
              <a:solidFill>
                <a:srgbClr val="FFFF00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D77E662-46CC-4DBC-8C7E-73AB56111C3B}"/>
              </a:ext>
            </a:extLst>
          </p:cNvPr>
          <p:cNvSpPr txBox="1"/>
          <p:nvPr/>
        </p:nvSpPr>
        <p:spPr>
          <a:xfrm>
            <a:off x="8687835" y="1407067"/>
            <a:ext cx="3393372" cy="32316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400" b="1" dirty="0">
                <a:latin typeface="Times New Roman"/>
                <a:cs typeface="Times New Roman"/>
              </a:rPr>
              <a:t>WEDNESDAY</a:t>
            </a:r>
            <a:r>
              <a:rPr lang="en-GB" sz="240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endParaRPr lang="en-GB" sz="2400" b="1" dirty="0" err="1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GB" sz="3600" b="1" dirty="0" err="1">
                <a:solidFill>
                  <a:srgbClr val="FFFF00"/>
                </a:solidFill>
                <a:latin typeface="Impact"/>
                <a:cs typeface="Arial"/>
              </a:rPr>
              <a:t>Larkmead</a:t>
            </a:r>
            <a:r>
              <a:rPr lang="en-GB" sz="3600" b="1" dirty="0">
                <a:solidFill>
                  <a:srgbClr val="FFFF00"/>
                </a:solidFill>
                <a:latin typeface="Impact"/>
                <a:cs typeface="Arial"/>
              </a:rPr>
              <a:t> </a:t>
            </a:r>
            <a:r>
              <a:rPr lang="en-GB" sz="3600" b="1" dirty="0" err="1">
                <a:solidFill>
                  <a:srgbClr val="FFFF00"/>
                </a:solidFill>
                <a:latin typeface="Impact"/>
                <a:cs typeface="Arial"/>
              </a:rPr>
              <a:t>Stringcredibles</a:t>
            </a:r>
            <a:endParaRPr lang="en-GB" sz="2400" b="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GB" sz="3600" b="1" dirty="0">
                <a:solidFill>
                  <a:srgbClr val="FFFF00"/>
                </a:solidFill>
                <a:latin typeface="Impact"/>
                <a:cs typeface="Arial"/>
              </a:rPr>
              <a:t> </a:t>
            </a:r>
            <a:r>
              <a:rPr lang="en-GB" sz="2400" dirty="0">
                <a:latin typeface="Times New Roman"/>
                <a:cs typeface="Times New Roman"/>
              </a:rPr>
              <a:t>Violins, Violas, Cellos &amp; Double Bass</a:t>
            </a:r>
            <a:r>
              <a:rPr lang="en-GB" sz="2400" b="1" dirty="0">
                <a:latin typeface="Times New Roman"/>
                <a:cs typeface="Times New Roman"/>
              </a:rPr>
              <a:t> </a:t>
            </a:r>
          </a:p>
          <a:p>
            <a:pPr algn="ctr"/>
            <a:r>
              <a:rPr lang="en-GB" sz="1600" dirty="0">
                <a:solidFill>
                  <a:srgbClr val="FFFF00"/>
                </a:solidFill>
                <a:latin typeface="Times New Roman"/>
                <a:cs typeface="Times New Roman"/>
              </a:rPr>
              <a:t>(Week A only)</a:t>
            </a:r>
            <a:endParaRPr lang="en-GB" sz="1600" dirty="0">
              <a:solidFill>
                <a:srgbClr val="FFFF00"/>
              </a:solidFill>
            </a:endParaRPr>
          </a:p>
          <a:p>
            <a:pPr algn="ctr"/>
            <a:endParaRPr lang="en-GB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1B809D9-A42E-45AB-AC5C-BCF9B84181AE}"/>
              </a:ext>
            </a:extLst>
          </p:cNvPr>
          <p:cNvSpPr txBox="1"/>
          <p:nvPr/>
        </p:nvSpPr>
        <p:spPr>
          <a:xfrm>
            <a:off x="8157" y="4454472"/>
            <a:ext cx="4324349" cy="163121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THURSDAY</a:t>
            </a:r>
            <a:r>
              <a:rPr lang="en-GB" sz="240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</a:p>
          <a:p>
            <a:pPr algn="ctr"/>
            <a:r>
              <a:rPr lang="en-GB" sz="3600" b="1" dirty="0" err="1">
                <a:solidFill>
                  <a:srgbClr val="FFFF00"/>
                </a:solidFill>
                <a:latin typeface="Impact" panose="020B0806030902050204" pitchFamily="34" charset="0"/>
                <a:cs typeface="Arial"/>
              </a:rPr>
              <a:t>Larkmead</a:t>
            </a:r>
            <a:r>
              <a:rPr lang="en-GB" sz="3600" b="1" dirty="0">
                <a:solidFill>
                  <a:srgbClr val="FFFF00"/>
                </a:solidFill>
                <a:latin typeface="Impact" panose="020B0806030902050204" pitchFamily="34" charset="0"/>
                <a:cs typeface="Arial"/>
              </a:rPr>
              <a:t> Music Jam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Keyboards, Guitars &amp; Ukuleles</a:t>
            </a:r>
            <a:r>
              <a:rPr lang="en-GB" sz="24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algn="ctr"/>
            <a:r>
              <a:rPr lang="en-GB" sz="1600" dirty="0">
                <a:solidFill>
                  <a:srgbClr val="FFFF00"/>
                </a:solidFill>
                <a:latin typeface="Times New Roman"/>
                <a:cs typeface="Times New Roman"/>
              </a:rPr>
              <a:t>(Week A and B)</a:t>
            </a:r>
            <a:endParaRPr lang="en-GB" sz="1600" dirty="0">
              <a:solidFill>
                <a:srgbClr val="FFFF00"/>
              </a:solidFill>
            </a:endParaRPr>
          </a:p>
        </p:txBody>
      </p:sp>
      <p:pic>
        <p:nvPicPr>
          <p:cNvPr id="17" name="irc_mi" descr="http://cdn2.business2community.com/wp-content/uploads/2012/12/music-notes-background-bickstock-photo3.jpg">
            <a:hlinkClick r:id="rId4"/>
            <a:extLst>
              <a:ext uri="{FF2B5EF4-FFF2-40B4-BE49-F238E27FC236}">
                <a16:creationId xmlns:a16="http://schemas.microsoft.com/office/drawing/2014/main" id="{7B3DBC18-35F1-4F64-B331-9B8F639C9CDA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6700" y="894726"/>
            <a:ext cx="3838575" cy="8764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B534B388-25F6-4822-A5BD-A855E9FA168B}"/>
              </a:ext>
            </a:extLst>
          </p:cNvPr>
          <p:cNvSpPr txBox="1"/>
          <p:nvPr/>
        </p:nvSpPr>
        <p:spPr>
          <a:xfrm>
            <a:off x="8606843" y="4407442"/>
            <a:ext cx="3352800" cy="163121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FRIDAY</a:t>
            </a:r>
            <a:r>
              <a:rPr lang="en-GB" sz="240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</a:p>
          <a:p>
            <a:pPr algn="ctr"/>
            <a:r>
              <a:rPr lang="en-GB" sz="3600" b="1" dirty="0">
                <a:solidFill>
                  <a:srgbClr val="FFFF00"/>
                </a:solidFill>
                <a:latin typeface="Impact" panose="020B0806030902050204" pitchFamily="34" charset="0"/>
                <a:cs typeface="Times New Roman" panose="02020603050405020304" pitchFamily="18" charset="0"/>
              </a:rPr>
              <a:t>Practice Rooms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Available for rehearsals</a:t>
            </a:r>
          </a:p>
          <a:p>
            <a:pPr algn="ctr"/>
            <a:r>
              <a:rPr lang="en-GB" sz="1600" dirty="0">
                <a:solidFill>
                  <a:srgbClr val="FFFF00"/>
                </a:solidFill>
                <a:latin typeface="Times New Roman"/>
                <a:cs typeface="Times New Roman"/>
              </a:rPr>
              <a:t>(Week A only)</a:t>
            </a:r>
            <a:endParaRPr lang="en-GB" sz="1600" dirty="0">
              <a:solidFill>
                <a:srgbClr val="FFFF0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B905FF1-5983-4197-98C8-DAFD1B5D1059}"/>
              </a:ext>
            </a:extLst>
          </p:cNvPr>
          <p:cNvSpPr txBox="1"/>
          <p:nvPr/>
        </p:nvSpPr>
        <p:spPr>
          <a:xfrm>
            <a:off x="3000814" y="6170740"/>
            <a:ext cx="6390448" cy="52322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chemeClr val="bg1"/>
                </a:solidFill>
              </a:rPr>
              <a:t>PLACE: MPR		TIME: 1:05-1:45</a:t>
            </a:r>
          </a:p>
          <a:p>
            <a:pPr algn="ctr"/>
            <a:r>
              <a:rPr lang="en-GB" sz="1400" b="1" dirty="0">
                <a:solidFill>
                  <a:schemeClr val="bg1"/>
                </a:solidFill>
              </a:rPr>
              <a:t>All welcome – House Points awarded to all performers</a:t>
            </a:r>
          </a:p>
        </p:txBody>
      </p:sp>
    </p:spTree>
    <p:extLst>
      <p:ext uri="{BB962C8B-B14F-4D97-AF65-F5344CB8AC3E}">
        <p14:creationId xmlns:p14="http://schemas.microsoft.com/office/powerpoint/2010/main" val="278382496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ate">
  <a:themeElements>
    <a:clrScheme name="Slate">
      <a:dk1>
        <a:sysClr val="windowText" lastClr="000000"/>
      </a:dk1>
      <a:lt1>
        <a:sysClr val="window" lastClr="FFFFFF"/>
      </a:lt1>
      <a:dk2>
        <a:srgbClr val="212123"/>
      </a:dk2>
      <a:lt2>
        <a:srgbClr val="DADADA"/>
      </a:lt2>
      <a:accent1>
        <a:srgbClr val="BC451B"/>
      </a:accent1>
      <a:accent2>
        <a:srgbClr val="D3BA68"/>
      </a:accent2>
      <a:accent3>
        <a:srgbClr val="BB8640"/>
      </a:accent3>
      <a:accent4>
        <a:srgbClr val="AD9277"/>
      </a:accent4>
      <a:accent5>
        <a:srgbClr val="A55A43"/>
      </a:accent5>
      <a:accent6>
        <a:srgbClr val="AD9D7B"/>
      </a:accent6>
      <a:hlink>
        <a:srgbClr val="E98052"/>
      </a:hlink>
      <a:folHlink>
        <a:srgbClr val="F4B69B"/>
      </a:folHlink>
    </a:clrScheme>
    <a:fontScheme name="Slate">
      <a:maj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at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" id="{C3F70B94-7CE9-428E-ADC1-3269CC2C3385}" vid="{3F2DE9A5-64E6-437C-A389-CC4477E817E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CloudMigratorVersion xmlns="d4aa1ed2-7212-43b9-93e2-44602b2f3d1b" xsi:nil="true"/>
    <FileHash xmlns="d4aa1ed2-7212-43b9-93e2-44602b2f3d1b" xsi:nil="true"/>
    <CloudMigratorOriginId xmlns="d4aa1ed2-7212-43b9-93e2-44602b2f3d1b" xsi:nil="true"/>
    <UniqueSourceRef xmlns="d4aa1ed2-7212-43b9-93e2-44602b2f3d1b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5BD1F04A86F9A4889161EACFF215E00" ma:contentTypeVersion="18" ma:contentTypeDescription="Create a new document." ma:contentTypeScope="" ma:versionID="f374879f39a68a9d23efa6ce2d38d88f">
  <xsd:schema xmlns:xsd="http://www.w3.org/2001/XMLSchema" xmlns:xs="http://www.w3.org/2001/XMLSchema" xmlns:p="http://schemas.microsoft.com/office/2006/metadata/properties" xmlns:ns3="d4aa1ed2-7212-43b9-93e2-44602b2f3d1b" xmlns:ns4="36d4bc4a-f864-4f9d-944e-b93ea4a97da3" targetNamespace="http://schemas.microsoft.com/office/2006/metadata/properties" ma:root="true" ma:fieldsID="d772e88bb6aa47e73600db244d2cf8b4" ns3:_="" ns4:_="">
    <xsd:import namespace="d4aa1ed2-7212-43b9-93e2-44602b2f3d1b"/>
    <xsd:import namespace="36d4bc4a-f864-4f9d-944e-b93ea4a97da3"/>
    <xsd:element name="properties">
      <xsd:complexType>
        <xsd:sequence>
          <xsd:element name="documentManagement">
            <xsd:complexType>
              <xsd:all>
                <xsd:element ref="ns3:CloudMigratorOriginId" minOccurs="0"/>
                <xsd:element ref="ns3:FileHash" minOccurs="0"/>
                <xsd:element ref="ns3:CloudMigratorVersion" minOccurs="0"/>
                <xsd:element ref="ns3:UniqueSourceRef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4aa1ed2-7212-43b9-93e2-44602b2f3d1b" elementFormDefault="qualified">
    <xsd:import namespace="http://schemas.microsoft.com/office/2006/documentManagement/types"/>
    <xsd:import namespace="http://schemas.microsoft.com/office/infopath/2007/PartnerControls"/>
    <xsd:element name="CloudMigratorOriginId" ma:index="8" nillable="true" ma:displayName="CloudMigratorOriginId" ma:internalName="CloudMigratorOriginId">
      <xsd:simpleType>
        <xsd:restriction base="dms:Note">
          <xsd:maxLength value="255"/>
        </xsd:restriction>
      </xsd:simpleType>
    </xsd:element>
    <xsd:element name="FileHash" ma:index="9" nillable="true" ma:displayName="FileHash" ma:internalName="FileHash">
      <xsd:simpleType>
        <xsd:restriction base="dms:Note">
          <xsd:maxLength value="255"/>
        </xsd:restriction>
      </xsd:simpleType>
    </xsd:element>
    <xsd:element name="CloudMigratorVersion" ma:index="10" nillable="true" ma:displayName="CloudMigratorVersion" ma:internalName="CloudMigratorVersion">
      <xsd:simpleType>
        <xsd:restriction base="dms:Note">
          <xsd:maxLength value="255"/>
        </xsd:restriction>
      </xsd:simpleType>
    </xsd:element>
    <xsd:element name="UniqueSourceRef" ma:index="11" nillable="true" ma:displayName="UniqueSourceRef" ma:internalName="UniqueSourceRef">
      <xsd:simpleType>
        <xsd:restriction base="dms:Note">
          <xsd:maxLength value="255"/>
        </xsd:restriction>
      </xsd:simpleType>
    </xsd:element>
    <xsd:element name="MediaServiceMetadata" ma:index="15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6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21" nillable="true" ma:displayName="Tags" ma:internalName="MediaServiceAutoTags" ma:readOnly="true">
      <xsd:simpleType>
        <xsd:restriction base="dms:Text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5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6d4bc4a-f864-4f9d-944e-b93ea4a97da3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1184034-BBA7-496E-B2A1-4CCE2DEDF46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D8BE476-9776-46B2-8350-2BDCFB64F2E5}">
  <ds:schemaRefs>
    <ds:schemaRef ds:uri="http://schemas.microsoft.com/office/2006/metadata/properties"/>
    <ds:schemaRef ds:uri="http://www.w3.org/2000/xmlns/"/>
    <ds:schemaRef ds:uri="d4aa1ed2-7212-43b9-93e2-44602b2f3d1b"/>
    <ds:schemaRef ds:uri="http://www.w3.org/2001/XMLSchema-instance"/>
  </ds:schemaRefs>
</ds:datastoreItem>
</file>

<file path=customXml/itemProps3.xml><?xml version="1.0" encoding="utf-8"?>
<ds:datastoreItem xmlns:ds="http://schemas.openxmlformats.org/officeDocument/2006/customXml" ds:itemID="{A15F0D46-399C-4078-8055-405A0F6D6C4D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d4aa1ed2-7212-43b9-93e2-44602b2f3d1b"/>
    <ds:schemaRef ds:uri="36d4bc4a-f864-4f9d-944e-b93ea4a97da3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Slate</Template>
  <TotalTime>185</TotalTime>
  <Words>112</Words>
  <Application>Microsoft Office PowerPoint</Application>
  <PresentationFormat>Widescreen</PresentationFormat>
  <Paragraphs>23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Slate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Gayle McAuley</dc:creator>
  <cp:lastModifiedBy>Mrs McAuley</cp:lastModifiedBy>
  <cp:revision>43</cp:revision>
  <dcterms:created xsi:type="dcterms:W3CDTF">2021-09-21T09:38:07Z</dcterms:created>
  <dcterms:modified xsi:type="dcterms:W3CDTF">2022-01-27T12:41:30Z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0x01010095BD1F04A86F9A4889161EACFF215E00</vt:lpwstr>
  </property>
</Properties>
</file>