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1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7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86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6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7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1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76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9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8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8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3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5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3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DD08D7-D95C-4C6D-A676-D5443C1ECB0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FBF6-F5D4-4B0E-97B3-6BE982701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58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c.Christiansen@Larkmead.oxon.sch.u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4990139"/>
          </a:xfrm>
        </p:spPr>
        <p:txBody>
          <a:bodyPr/>
          <a:lstStyle/>
          <a:p>
            <a:r>
              <a:rPr lang="en-GB" dirty="0" smtClean="0"/>
              <a:t>Welcome to the Careers Resource Centre at Larkmead School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7298" y="2580765"/>
            <a:ext cx="4622346" cy="34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5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CRC </a:t>
            </a:r>
            <a:br>
              <a:rPr lang="en-GB" dirty="0" smtClean="0"/>
            </a:br>
            <a:r>
              <a:rPr lang="en-GB" dirty="0" smtClean="0"/>
              <a:t>(Careers Resource Centre?)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CRC is the place you can come to for support and guidance on: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Careers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Work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Enterprise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You’ll find a warm welcome from Mrs Christiansen who is on hand to help support you with your enquiries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 have a wide range of resources available for you to access 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3" y="2060575"/>
            <a:ext cx="5080002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5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on offer?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Daily drop in sessions with Mrs Christiansen</a:t>
            </a:r>
          </a:p>
          <a:p>
            <a:r>
              <a:rPr lang="en-GB" dirty="0" smtClean="0"/>
              <a:t>Access to an independent impartial careers adviser</a:t>
            </a:r>
          </a:p>
          <a:p>
            <a:r>
              <a:rPr lang="en-GB" dirty="0" smtClean="0"/>
              <a:t>Regular lunch time sessions with visiting advisers </a:t>
            </a:r>
          </a:p>
          <a:p>
            <a:r>
              <a:rPr lang="en-GB" dirty="0" smtClean="0"/>
              <a:t>Access to the careers library</a:t>
            </a:r>
          </a:p>
          <a:p>
            <a:r>
              <a:rPr lang="en-GB" dirty="0" smtClean="0"/>
              <a:t>Access to HE/ FE prospectuses </a:t>
            </a:r>
          </a:p>
          <a:p>
            <a:r>
              <a:rPr lang="en-GB" dirty="0" smtClean="0"/>
              <a:t>Access to current brochures and leaflets</a:t>
            </a:r>
            <a:endParaRPr lang="en-GB" dirty="0"/>
          </a:p>
          <a:p>
            <a:r>
              <a:rPr lang="en-GB" dirty="0" smtClean="0"/>
              <a:t>Information on open days</a:t>
            </a:r>
          </a:p>
          <a:p>
            <a:r>
              <a:rPr lang="en-GB" dirty="0" smtClean="0"/>
              <a:t>Jobs Board</a:t>
            </a:r>
          </a:p>
          <a:p>
            <a:r>
              <a:rPr lang="en-GB" dirty="0" smtClean="0"/>
              <a:t>Access to laptops</a:t>
            </a:r>
          </a:p>
          <a:p>
            <a:r>
              <a:rPr lang="en-GB" dirty="0" smtClean="0"/>
              <a:t>Special Events!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46" y="2612607"/>
            <a:ext cx="2191605" cy="1643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46" y="4627281"/>
            <a:ext cx="2502957" cy="1877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13" y="5166368"/>
            <a:ext cx="1987375" cy="1490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6084" y="697745"/>
            <a:ext cx="1960219" cy="147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5289" y="3982436"/>
            <a:ext cx="2030626" cy="15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Daily drop in sessions </a:t>
            </a:r>
            <a:r>
              <a:rPr lang="en-GB" dirty="0" smtClean="0"/>
              <a:t>with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Mrs Christiansen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Mrs Christiansen runs daily drop in sessions for all students every break time and lunch time &amp; after school on Wednesday / Thursday</a:t>
            </a:r>
          </a:p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formers are welcome to call in when they have a free lesson or during complementary studies.</a:t>
            </a:r>
          </a:p>
          <a:p>
            <a:r>
              <a:rPr lang="en-GB" dirty="0" smtClean="0"/>
              <a:t>Appointments during pm registration or lessons can be made to discuss work experience or options.</a:t>
            </a:r>
          </a:p>
          <a:p>
            <a:r>
              <a:rPr lang="en-GB" dirty="0" smtClean="0"/>
              <a:t>E-support is available, please e-mail </a:t>
            </a:r>
            <a:r>
              <a:rPr lang="en-GB" dirty="0" smtClean="0">
                <a:hlinkClick r:id="rId2"/>
              </a:rPr>
              <a:t>c.Christiansen@Larkmead.oxon.sch.uk</a:t>
            </a:r>
            <a:r>
              <a:rPr lang="en-GB" dirty="0" smtClean="0"/>
              <a:t> and Mrs Christiansen will usually get back to you within 2 working days</a:t>
            </a:r>
          </a:p>
        </p:txBody>
      </p:sp>
      <p:pic>
        <p:nvPicPr>
          <p:cNvPr id="1026" name="Picture 2" descr="e3f82f38-060f-411e-a3e9-1ae4637c0b26@eurpr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7518" y="3772523"/>
            <a:ext cx="3057767" cy="229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1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Access to an independent impartial careers adviser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3" y="2052918"/>
            <a:ext cx="7824788" cy="419548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Larkmead school is committed to providing students with independent, impartial Careers Advice and guidance, in order to this  we contract Adviser to provide us with a Careers Adviser.</a:t>
            </a:r>
          </a:p>
          <a:p>
            <a:r>
              <a:rPr lang="en-GB" dirty="0" smtClean="0"/>
              <a:t>Our current representative from Adviza  is David Bingham</a:t>
            </a:r>
          </a:p>
          <a:p>
            <a:r>
              <a:rPr lang="en-GB" dirty="0" smtClean="0"/>
              <a:t>All students from years 8-13 can request an appointment via your tutor or through Mrs Christiansen</a:t>
            </a:r>
          </a:p>
          <a:p>
            <a:r>
              <a:rPr lang="en-GB" dirty="0" smtClean="0"/>
              <a:t>Adviza are here every term, with more appointments during terms 2,3&amp;4.</a:t>
            </a:r>
          </a:p>
          <a:p>
            <a:r>
              <a:rPr lang="en-GB" dirty="0" smtClean="0"/>
              <a:t>Students in year 11 will get allocated an appointment depending on where they are hoping to go post year 11.</a:t>
            </a:r>
          </a:p>
          <a:p>
            <a:r>
              <a:rPr lang="en-GB" dirty="0" smtClean="0"/>
              <a:t>Parents are welcome to join students for their appointment</a:t>
            </a:r>
            <a:endParaRPr lang="en-GB" dirty="0"/>
          </a:p>
        </p:txBody>
      </p:sp>
      <p:pic>
        <p:nvPicPr>
          <p:cNvPr id="1026" name="Picture 2" descr="cd9416fd-fba7-47a3-a01a-4f802380a33e@eurprd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3881" y="2367468"/>
            <a:ext cx="4113494" cy="30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98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Regular lunch time sessions with visiting advisers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During the course of the school year we regularly invite professionals in to run a drop info session during lunch time. In the past these have included –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Aoife from Oxfordshire Apprenticeship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Marija from Abingdon and Witney College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Natalie from Activate Learning Oxford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Claire from </a:t>
            </a:r>
            <a:r>
              <a:rPr lang="en-GB" dirty="0" err="1" smtClean="0"/>
              <a:t>Parenta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Charlie and Sam from National Grid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Georgie from Microsoft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Lisa from Ace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Rachel from NCS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Caroline from </a:t>
            </a:r>
            <a:r>
              <a:rPr lang="en-GB" dirty="0" err="1" smtClean="0"/>
              <a:t>Introtrain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Air cadets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Oxfordshire soccer school</a:t>
            </a:r>
          </a:p>
        </p:txBody>
      </p:sp>
      <p:pic>
        <p:nvPicPr>
          <p:cNvPr id="2050" name="Picture 2" descr="542d82c6-d4a9-4a0e-a48c-135fb8c82d8d@eurprd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2971" y="3149445"/>
            <a:ext cx="3654997" cy="272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87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326</TotalTime>
  <Words>385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Welcome to the Careers Resource Centre at Larkmead School </vt:lpstr>
      <vt:lpstr>What is the CRC  (Careers Resource Centre?)</vt:lpstr>
      <vt:lpstr>What’s on offer?</vt:lpstr>
      <vt:lpstr>Daily drop in sessions with  Mrs Christiansen </vt:lpstr>
      <vt:lpstr>Access to an independent impartial careers adviser </vt:lpstr>
      <vt:lpstr>Regular lunch time sessions with visiting advisers  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Careers Resource Centre at Larkmead School</dc:title>
  <dc:creator>Claire Christiansen</dc:creator>
  <cp:lastModifiedBy>Peter Beasley</cp:lastModifiedBy>
  <cp:revision>10</cp:revision>
  <dcterms:created xsi:type="dcterms:W3CDTF">2017-03-30T11:04:14Z</dcterms:created>
  <dcterms:modified xsi:type="dcterms:W3CDTF">2020-09-01T14:55:46Z</dcterms:modified>
</cp:coreProperties>
</file>